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</p:embeddedFont>
    <p:embeddedFont>
      <p:font typeface="Lato" panose="02000000000000000000" pitchFamily="2" charset="0"/>
      <p:regular r:id="rId24"/>
      <p:bold r:id="rId25"/>
      <p:italic r:id="rId26"/>
      <p:boldItalic r:id="rId27"/>
    </p:embeddedFont>
    <p:embeddedFont>
      <p:font typeface="Lato Light" panose="02000000000000000000" pitchFamily="2" charset="0"/>
      <p:regular r:id="rId28"/>
      <p:bold r:id="rId29"/>
      <p:italic r:id="rId30"/>
      <p:boldItalic r:id="rId31"/>
    </p:embeddedFont>
    <p:embeddedFont>
      <p:font typeface="League Spartan" pitchFamily="2" charset="0"/>
      <p:regular r:id="rId32"/>
      <p:bold r:id="rId33"/>
    </p:embeddedFont>
    <p:embeddedFont>
      <p:font typeface="League Spartan Medium" pitchFamily="2" charset="0"/>
      <p:regular r:id="rId34"/>
      <p:bold r:id="rId35"/>
    </p:embeddedFont>
    <p:embeddedFont>
      <p:font typeface="Montserrat" panose="02000000000000000000" pitchFamily="2" charset="0"/>
      <p:regular r:id="rId36"/>
      <p:bold r:id="rId37"/>
      <p:italic r:id="rId38"/>
      <p:boldItalic r:id="rId39"/>
    </p:embeddedFont>
    <p:embeddedFont>
      <p:font typeface="Open Sans Medium" pitchFamily="2" charset="0"/>
      <p:regular r:id="rId40"/>
      <p:bold r:id="rId41"/>
      <p:italic r:id="rId42"/>
      <p:boldItalic r:id="rId43"/>
    </p:embeddedFont>
    <p:embeddedFont>
      <p:font typeface="Poppins" panose="020B0502040504020204" pitchFamily="34" charset="0"/>
      <p:regular r:id="rId44"/>
      <p:bold r:id="rId45"/>
      <p:italic r:id="rId46"/>
      <p:boldItalic r:id="rId47"/>
    </p:embeddedFont>
    <p:embeddedFont>
      <p:font typeface="Raleway" panose="02000000000000000000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 /><Relationship Id="rId18" Type="http://schemas.openxmlformats.org/officeDocument/2006/relationships/font" Target="fonts/font1.fntdata" /><Relationship Id="rId26" Type="http://schemas.openxmlformats.org/officeDocument/2006/relationships/font" Target="fonts/font9.fntdata" /><Relationship Id="rId39" Type="http://schemas.openxmlformats.org/officeDocument/2006/relationships/font" Target="fonts/font22.fntdata" /><Relationship Id="rId21" Type="http://schemas.openxmlformats.org/officeDocument/2006/relationships/font" Target="fonts/font4.fntdata" /><Relationship Id="rId34" Type="http://schemas.openxmlformats.org/officeDocument/2006/relationships/font" Target="fonts/font17.fntdata" /><Relationship Id="rId42" Type="http://schemas.openxmlformats.org/officeDocument/2006/relationships/font" Target="fonts/font25.fntdata" /><Relationship Id="rId47" Type="http://schemas.openxmlformats.org/officeDocument/2006/relationships/font" Target="fonts/font30.fntdata" /><Relationship Id="rId50" Type="http://schemas.openxmlformats.org/officeDocument/2006/relationships/font" Target="fonts/font33.fntdata" /><Relationship Id="rId55" Type="http://schemas.openxmlformats.org/officeDocument/2006/relationships/font" Target="fonts/font38.fntdata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notesMaster" Target="notesMasters/notesMaster1.xml" /><Relationship Id="rId25" Type="http://schemas.openxmlformats.org/officeDocument/2006/relationships/font" Target="fonts/font8.fntdata" /><Relationship Id="rId33" Type="http://schemas.openxmlformats.org/officeDocument/2006/relationships/font" Target="fonts/font16.fntdata" /><Relationship Id="rId38" Type="http://schemas.openxmlformats.org/officeDocument/2006/relationships/font" Target="fonts/font21.fntdata" /><Relationship Id="rId46" Type="http://schemas.openxmlformats.org/officeDocument/2006/relationships/font" Target="fonts/font29.fntdata" /><Relationship Id="rId59" Type="http://schemas.openxmlformats.org/officeDocument/2006/relationships/tableStyles" Target="tableStyle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font" Target="fonts/font3.fntdata" /><Relationship Id="rId29" Type="http://schemas.openxmlformats.org/officeDocument/2006/relationships/font" Target="fonts/font12.fntdata" /><Relationship Id="rId41" Type="http://schemas.openxmlformats.org/officeDocument/2006/relationships/font" Target="fonts/font24.fntdata" /><Relationship Id="rId54" Type="http://schemas.openxmlformats.org/officeDocument/2006/relationships/font" Target="fonts/font3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7.fntdata" /><Relationship Id="rId32" Type="http://schemas.openxmlformats.org/officeDocument/2006/relationships/font" Target="fonts/font15.fntdata" /><Relationship Id="rId37" Type="http://schemas.openxmlformats.org/officeDocument/2006/relationships/font" Target="fonts/font20.fntdata" /><Relationship Id="rId40" Type="http://schemas.openxmlformats.org/officeDocument/2006/relationships/font" Target="fonts/font23.fntdata" /><Relationship Id="rId45" Type="http://schemas.openxmlformats.org/officeDocument/2006/relationships/font" Target="fonts/font28.fntdata" /><Relationship Id="rId53" Type="http://schemas.openxmlformats.org/officeDocument/2006/relationships/font" Target="fonts/font36.fntdata" /><Relationship Id="rId58" Type="http://schemas.openxmlformats.org/officeDocument/2006/relationships/theme" Target="theme/theme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6.fntdata" /><Relationship Id="rId28" Type="http://schemas.openxmlformats.org/officeDocument/2006/relationships/font" Target="fonts/font11.fntdata" /><Relationship Id="rId36" Type="http://schemas.openxmlformats.org/officeDocument/2006/relationships/font" Target="fonts/font19.fntdata" /><Relationship Id="rId49" Type="http://schemas.openxmlformats.org/officeDocument/2006/relationships/font" Target="fonts/font32.fntdata" /><Relationship Id="rId57" Type="http://schemas.openxmlformats.org/officeDocument/2006/relationships/viewProps" Target="viewProps.xml" /><Relationship Id="rId10" Type="http://schemas.openxmlformats.org/officeDocument/2006/relationships/slide" Target="slides/slide8.xml" /><Relationship Id="rId19" Type="http://schemas.openxmlformats.org/officeDocument/2006/relationships/font" Target="fonts/font2.fntdata" /><Relationship Id="rId31" Type="http://schemas.openxmlformats.org/officeDocument/2006/relationships/font" Target="fonts/font14.fntdata" /><Relationship Id="rId44" Type="http://schemas.openxmlformats.org/officeDocument/2006/relationships/font" Target="fonts/font27.fntdata" /><Relationship Id="rId52" Type="http://schemas.openxmlformats.org/officeDocument/2006/relationships/font" Target="fonts/font35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5.fntdata" /><Relationship Id="rId27" Type="http://schemas.openxmlformats.org/officeDocument/2006/relationships/font" Target="fonts/font10.fntdata" /><Relationship Id="rId30" Type="http://schemas.openxmlformats.org/officeDocument/2006/relationships/font" Target="fonts/font13.fntdata" /><Relationship Id="rId35" Type="http://schemas.openxmlformats.org/officeDocument/2006/relationships/font" Target="fonts/font18.fntdata" /><Relationship Id="rId43" Type="http://schemas.openxmlformats.org/officeDocument/2006/relationships/font" Target="fonts/font26.fntdata" /><Relationship Id="rId48" Type="http://schemas.openxmlformats.org/officeDocument/2006/relationships/font" Target="fonts/font31.fntdata" /><Relationship Id="rId56" Type="http://schemas.openxmlformats.org/officeDocument/2006/relationships/presProps" Target="presProps.xml" /><Relationship Id="rId8" Type="http://schemas.openxmlformats.org/officeDocument/2006/relationships/slide" Target="slides/slide6.xml" /><Relationship Id="rId51" Type="http://schemas.openxmlformats.org/officeDocument/2006/relationships/font" Target="fonts/font34.fntdata" /><Relationship Id="rId3" Type="http://schemas.openxmlformats.org/officeDocument/2006/relationships/slide" Target="slides/slid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SLIDES_API11991382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SLIDES_API11991382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SLIDES_API34580824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SLIDES_API34580824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SLIDES_API34580824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SLIDES_API34580824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00028ac9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00028ac9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SLIDES_API34580824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SLIDES_API34580824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SLIDES_API3458082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SLIDES_API3458082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SLIDES_API34580824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SLIDES_API34580824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SLIDES_API34580824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SLIDES_API34580824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SLIDES_API34580824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SLIDES_API34580824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34580824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34580824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SLIDES_API34580824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SLIDES_API34580824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SLIDES_API34580824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SLIDES_API34580824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SLIDES_API34580824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SLIDES_API34580824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7" name="Google Shape;97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575" y="2454150"/>
            <a:ext cx="2701425" cy="2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2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218" name="Google Shape;218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4" name="Google Shape;224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5" name="Google Shape;225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6" name="Google Shape;226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28" name="Google Shape;228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2" Type="http://schemas.openxmlformats.org/officeDocument/2006/relationships/slideLayout" Target="../slideLayouts/slideLayout13.xml" /><Relationship Id="rId16" Type="http://schemas.openxmlformats.org/officeDocument/2006/relationships/theme" Target="../theme/theme2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5" Type="http://schemas.openxmlformats.org/officeDocument/2006/relationships/slideLayout" Target="../slideLayouts/slideLayout2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Relationship Id="rId14" Type="http://schemas.openxmlformats.org/officeDocument/2006/relationships/slideLayout" Target="../slideLayouts/slideLayout2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7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18.xml" /><Relationship Id="rId4" Type="http://schemas.openxmlformats.org/officeDocument/2006/relationships/hyperlink" Target="https://sharashareff21.wixsite.com/jass-roasters-inc" TargetMode="Externa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826150" y="1070850"/>
            <a:ext cx="779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NAAN MUDHALVAN-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003225" y="2247500"/>
            <a:ext cx="402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Website Creation Using Wix.com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604075" y="2967050"/>
            <a:ext cx="5809800" cy="1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Sharafath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Hussain J( 2020308031)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Sara Nasrin S (2020308030)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Nikita Rajakumar (2020308026)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Nehasri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S R ( 2020308025)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Nakulan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A ( 2020308024)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 to Mitigate the Disadvantages of Creating a Website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important to remember that the disadvantages of creating a website can be mitigated by implementing the following strategies: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website builders to cut down on initial time and effort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Regularly update and maintain website to avoid technical issues and stay ahead of the competition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Conduct regular security checks to protect against breaches and cyber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**Introduction**: Jass Roasters Inc., a premium coffee roasting company.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**Online Presence Importance**: The digital age requires businesses to have an online presence for brand visibility.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**Goal**: To guide through creating a website using Wix.com and discuss pros and cons.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Encouragement: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encourage all businesses to consider establishing an online presence to remain competitive and accessible to modern consumers.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DF74C-6098-3D7E-058C-8719E4FA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1" y="199380"/>
            <a:ext cx="3874551" cy="242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AF797-DD02-771D-443D-10803CCE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503" y="199380"/>
            <a:ext cx="3874551" cy="2372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02FCE-B9CE-D005-E1A8-023AE9D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364385"/>
            <a:ext cx="4496373" cy="237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D6767-458A-EC33-974A-316FB5AE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62" y="364385"/>
            <a:ext cx="3808855" cy="237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CBC1D-FF06-C275-AE08-7AB5AF8D8287}"/>
              </a:ext>
            </a:extLst>
          </p:cNvPr>
          <p:cNvSpPr txBox="1"/>
          <p:nvPr/>
        </p:nvSpPr>
        <p:spPr>
          <a:xfrm>
            <a:off x="701269" y="3093835"/>
            <a:ext cx="795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URL: Home |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Jass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Roasters Inc (sharashareff21.wixsite.com)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4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Jass Roasters Inc.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presentation will help you effectively communicate the process of creating a website for Jass Roasters Inc. using Wix.com and outline the advantages and disadvantages of such an endeavor. The presentation includes introduction, information on the company, steps to create a website, advantages and disadvantages of creating a website, and a conclusion.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</a:t>
            </a:r>
            <a:r>
              <a:rPr lang="en-GB" b="1">
                <a:latin typeface="League Spartan"/>
                <a:ea typeface="League Spartan"/>
                <a:cs typeface="League Spartan"/>
                <a:sym typeface="League Spartan"/>
              </a:rPr>
              <a:t>Jass Roasters Inc.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3041225" y="24342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Empowering Your Business Online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Creating a strong online network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75" y="2119800"/>
            <a:ext cx="2279100" cy="22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E55F7-204D-DC74-0027-C1292251D749}"/>
              </a:ext>
            </a:extLst>
          </p:cNvPr>
          <p:cNvSpPr txBox="1"/>
          <p:nvPr/>
        </p:nvSpPr>
        <p:spPr>
          <a:xfrm>
            <a:off x="632175" y="1183822"/>
            <a:ext cx="6414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SFMono-Regular"/>
              </a:rPr>
              <a:t>40130267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3B89D-E096-FF3E-373C-EC1A4C220C4C}"/>
              </a:ext>
            </a:extLst>
          </p:cNvPr>
          <p:cNvSpPr txBox="1"/>
          <p:nvPr/>
        </p:nvSpPr>
        <p:spPr>
          <a:xfrm>
            <a:off x="4031796" y="165735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Jass Roasters Inc. is a renowned coffee roasting company, known for its premium coffee products and unwavering commitment to quality.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today's digital age, an online presence is essential for businesses. Consumers increasingly rely on the internet to discover, assess, and connect with brands.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goal of this presentation is to guide you through the process of creating a website for Jass Roasters Inc. using Wix.com. We'll also discuss the advantages and disadvantages of establishing an online presence, crucial for staying competitive in the modern business landscape.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Company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496125" y="18373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Jass Roasters Inc. derives its name from a combination of "Java" and "Roasters." The term "Java" is often used as a colloquial reference for coffee, while "Roasters" signifies the company's core business of coffee roasting. The name signifies a dedication to the art and science of coffee roasting. A tagline or slogan for the company might be: "Crafting Coffee Excellence" to convey the company's commitment to producing high-quality, artisanal coffee products. This tagline encapsulates the essence of Jass Roasters Inc., emphasizing their artisanal approach to coffee production.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Jass Roasters Inc. - A Product-Based Company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Certainly, here's a concise list of Jass Roasters Inc.'s coffee products: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1. Single-Origin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Blended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Espresso Blends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Flavored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5. Decaffeinated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6. Coffee Accessories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Target Audience: Jass Roasters Inc.'s products cater to coffee enthusiasts, cafes, restaurants, and individuals who appreciate high-quality, artisanal coffee. The target audience includes both connoisseurs looking for unique coffee experiences and those seeking everyday coffee options with exceptional taste.</a:t>
            </a:r>
            <a:endParaRPr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Your Online Presence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Stepby-step guide for creating a website using Wix.com:</a:t>
            </a:r>
            <a:endParaRPr b="1"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1. Sign up for a Wix.com account.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 Choose a website template.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3. Customize the website's design and layout.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4. Add content, including text, images, and videos.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5. Optimize for mobile and search engines.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6. Connect a custom domain.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7. Set up ecommerce features (if applicable).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Creating a Website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 the benefits of having a website for Jass Roasters Inc.: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Increased online visibility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24/7 accessibility for customers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Showcasing products and services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Building credibility and trust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Expanding market reach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customer communication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 of Creating a Website</a:t>
            </a: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Initial time and effort required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Maintenance and updates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Competition in the online space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Technical issues and security concerns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Dark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On-screen Show (16:9)</PresentationFormat>
  <Paragraphs>64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Streamline</vt:lpstr>
      <vt:lpstr>Modern Monochrome Dark v1</vt:lpstr>
      <vt:lpstr>PowerPoint Presentation</vt:lpstr>
      <vt:lpstr>Creating a Website in Wix.com for Jass Roasters Inc.</vt:lpstr>
      <vt:lpstr>Creating a Website in Wix.com for Jass Roasters Inc.</vt:lpstr>
      <vt:lpstr>Introduction</vt:lpstr>
      <vt:lpstr>Our Company</vt:lpstr>
      <vt:lpstr>Jass Roasters Inc. - A Product-Based Company</vt:lpstr>
      <vt:lpstr>Creating Your Online Presence</vt:lpstr>
      <vt:lpstr>Advantages of Creating a Website</vt:lpstr>
      <vt:lpstr>Disadvantages of Creating a Website</vt:lpstr>
      <vt:lpstr>Solutions to Mitigate the Disadvantages of Creating a Website</vt:lpstr>
      <vt:lpstr>Conclusion</vt:lpstr>
      <vt:lpstr>PowerPoint Presentation</vt:lpstr>
      <vt:lpstr>PowerPoint Presentation</vt:lpstr>
      <vt:lpstr>Thank you for your time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NAKULAN A</cp:lastModifiedBy>
  <cp:revision>3</cp:revision>
  <dcterms:modified xsi:type="dcterms:W3CDTF">2023-10-30T10:24:40Z</dcterms:modified>
</cp:coreProperties>
</file>